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bw"/>
  <p:clrMru>
    <a:srgbClr val="DC3F49"/>
    <a:srgbClr val="15212C"/>
    <a:srgbClr val="5695FA"/>
    <a:srgbClr val="5893F3"/>
    <a:srgbClr val="308F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20" d="100"/>
          <a:sy n="120" d="100"/>
        </p:scale>
        <p:origin x="-360" y="104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254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29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927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234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042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866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203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285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428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455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65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93BA7-63AF-284D-BFC2-01CC65171A9B}" type="datetimeFigureOut">
              <a:rPr lang="en-US" smtClean="0"/>
              <a:t>22/01/21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57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87"/>
          <p:cNvSpPr/>
          <p:nvPr/>
        </p:nvSpPr>
        <p:spPr>
          <a:xfrm rot="10800000" flipV="1">
            <a:off x="-6520116" y="-136946"/>
            <a:ext cx="18224500" cy="7012363"/>
          </a:xfrm>
          <a:prstGeom prst="rect">
            <a:avLst/>
          </a:prstGeom>
          <a:gradFill flip="none" rotWithShape="1">
            <a:gsLst>
              <a:gs pos="52000">
                <a:srgbClr val="5199FA"/>
              </a:gs>
              <a:gs pos="83000">
                <a:srgbClr val="FFFFFF"/>
              </a:gs>
              <a:gs pos="19000">
                <a:srgbClr val="062148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15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7" name="Rounded Rectangle 46"/>
          <p:cNvSpPr>
            <a:spLocks/>
          </p:cNvSpPr>
          <p:nvPr/>
        </p:nvSpPr>
        <p:spPr>
          <a:xfrm>
            <a:off x="278771" y="1182965"/>
            <a:ext cx="9369754" cy="5204490"/>
          </a:xfrm>
          <a:prstGeom prst="roundRect">
            <a:avLst>
              <a:gd name="adj" fmla="val 4060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/>
          </p:cNvSpPr>
          <p:nvPr/>
        </p:nvSpPr>
        <p:spPr>
          <a:xfrm>
            <a:off x="8239189" y="2680376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/>
          </p:cNvSpPr>
          <p:nvPr/>
        </p:nvSpPr>
        <p:spPr>
          <a:xfrm>
            <a:off x="8239189" y="35762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/>
          </p:cNvSpPr>
          <p:nvPr/>
        </p:nvSpPr>
        <p:spPr>
          <a:xfrm>
            <a:off x="8239189" y="446373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/>
          </p:cNvSpPr>
          <p:nvPr/>
        </p:nvSpPr>
        <p:spPr>
          <a:xfrm>
            <a:off x="8239189" y="53444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>
            <a:spLocks/>
          </p:cNvSpPr>
          <p:nvPr/>
        </p:nvSpPr>
        <p:spPr>
          <a:xfrm>
            <a:off x="6935792" y="53444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>
            <a:spLocks/>
          </p:cNvSpPr>
          <p:nvPr/>
        </p:nvSpPr>
        <p:spPr>
          <a:xfrm>
            <a:off x="6935792" y="2680376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>
            <a:spLocks/>
          </p:cNvSpPr>
          <p:nvPr/>
        </p:nvSpPr>
        <p:spPr>
          <a:xfrm>
            <a:off x="6935792" y="35762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>
            <a:spLocks/>
          </p:cNvSpPr>
          <p:nvPr/>
        </p:nvSpPr>
        <p:spPr>
          <a:xfrm>
            <a:off x="6935792" y="446373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>
            <a:spLocks/>
          </p:cNvSpPr>
          <p:nvPr/>
        </p:nvSpPr>
        <p:spPr>
          <a:xfrm>
            <a:off x="5647883" y="53444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>
            <a:spLocks/>
          </p:cNvSpPr>
          <p:nvPr/>
        </p:nvSpPr>
        <p:spPr>
          <a:xfrm>
            <a:off x="5647883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>
            <a:spLocks/>
          </p:cNvSpPr>
          <p:nvPr/>
        </p:nvSpPr>
        <p:spPr>
          <a:xfrm>
            <a:off x="5647883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>
            <a:spLocks/>
          </p:cNvSpPr>
          <p:nvPr/>
        </p:nvSpPr>
        <p:spPr>
          <a:xfrm>
            <a:off x="5647883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>
            <a:spLocks/>
          </p:cNvSpPr>
          <p:nvPr/>
        </p:nvSpPr>
        <p:spPr>
          <a:xfrm>
            <a:off x="4359973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>
            <a:spLocks/>
          </p:cNvSpPr>
          <p:nvPr/>
        </p:nvSpPr>
        <p:spPr>
          <a:xfrm>
            <a:off x="4359973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>
            <a:spLocks/>
          </p:cNvSpPr>
          <p:nvPr/>
        </p:nvSpPr>
        <p:spPr>
          <a:xfrm>
            <a:off x="4359973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>
            <a:spLocks/>
          </p:cNvSpPr>
          <p:nvPr/>
        </p:nvSpPr>
        <p:spPr>
          <a:xfrm>
            <a:off x="4359973" y="53444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>
            <a:spLocks/>
          </p:cNvSpPr>
          <p:nvPr/>
        </p:nvSpPr>
        <p:spPr>
          <a:xfrm>
            <a:off x="3087550" y="53444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ounded Rectangle 28"/>
          <p:cNvSpPr>
            <a:spLocks/>
          </p:cNvSpPr>
          <p:nvPr/>
        </p:nvSpPr>
        <p:spPr>
          <a:xfrm>
            <a:off x="3087550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ounded Rectangle 29"/>
          <p:cNvSpPr>
            <a:spLocks/>
          </p:cNvSpPr>
          <p:nvPr/>
        </p:nvSpPr>
        <p:spPr>
          <a:xfrm>
            <a:off x="3087550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ounded Rectangle 30"/>
          <p:cNvSpPr>
            <a:spLocks/>
          </p:cNvSpPr>
          <p:nvPr/>
        </p:nvSpPr>
        <p:spPr>
          <a:xfrm>
            <a:off x="3087550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ounded Rectangle 31"/>
          <p:cNvSpPr>
            <a:spLocks/>
          </p:cNvSpPr>
          <p:nvPr/>
        </p:nvSpPr>
        <p:spPr>
          <a:xfrm>
            <a:off x="1799640" y="535996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ounded Rectangle 32"/>
          <p:cNvSpPr>
            <a:spLocks/>
          </p:cNvSpPr>
          <p:nvPr/>
        </p:nvSpPr>
        <p:spPr>
          <a:xfrm>
            <a:off x="1799640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ounded Rectangle 33"/>
          <p:cNvSpPr>
            <a:spLocks/>
          </p:cNvSpPr>
          <p:nvPr/>
        </p:nvSpPr>
        <p:spPr>
          <a:xfrm>
            <a:off x="1799640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ounded Rectangle 34"/>
          <p:cNvSpPr>
            <a:spLocks/>
          </p:cNvSpPr>
          <p:nvPr/>
        </p:nvSpPr>
        <p:spPr>
          <a:xfrm>
            <a:off x="1799640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ounded Rectangle 35"/>
          <p:cNvSpPr>
            <a:spLocks/>
          </p:cNvSpPr>
          <p:nvPr/>
        </p:nvSpPr>
        <p:spPr>
          <a:xfrm>
            <a:off x="511074" y="535996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36"/>
          <p:cNvSpPr>
            <a:spLocks/>
          </p:cNvSpPr>
          <p:nvPr/>
        </p:nvSpPr>
        <p:spPr>
          <a:xfrm>
            <a:off x="511074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ounded Rectangle 37"/>
          <p:cNvSpPr>
            <a:spLocks/>
          </p:cNvSpPr>
          <p:nvPr/>
        </p:nvSpPr>
        <p:spPr>
          <a:xfrm>
            <a:off x="511074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/>
          <p:cNvSpPr>
            <a:spLocks/>
          </p:cNvSpPr>
          <p:nvPr/>
        </p:nvSpPr>
        <p:spPr>
          <a:xfrm>
            <a:off x="511074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8239189" y="1330037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Sunday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935792" y="1330037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Saturday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647883" y="1330037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Friday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59973" y="1352820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Thursday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87550" y="1366720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Wednesday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799640" y="1380620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Tuesday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11074" y="1391086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Monday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1074" y="2691628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1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799640" y="2690296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087550" y="2691628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3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359973" y="2690296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4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647883" y="2708020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935793" y="2690296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6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239189" y="2688964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7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11074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8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20960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15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20960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22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809526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9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087550" y="3577860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10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375460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11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653485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12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935793" y="358142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13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239189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14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809526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16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087550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1</a:t>
            </a:r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7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375460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18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665843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19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932267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20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41008" y="4471177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21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809526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23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087550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24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359973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25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665843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26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971711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27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241008" y="5359738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28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458568" y="177603"/>
            <a:ext cx="1152000" cy="1152000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717352" y="253801"/>
            <a:ext cx="521491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dirty="0" smtClean="0">
                <a:solidFill>
                  <a:srgbClr val="FFFFFF"/>
                </a:solidFill>
                <a:latin typeface="Bradley Hand Bold"/>
                <a:cs typeface="Bradley Hand Bold"/>
              </a:rPr>
              <a:t>Active at Home</a:t>
            </a:r>
            <a:endParaRPr lang="en-US" sz="4200" dirty="0">
              <a:solidFill>
                <a:srgbClr val="FFFFFF"/>
              </a:solidFill>
              <a:latin typeface="Bradley Hand Bold"/>
              <a:cs typeface="Bradley Hand Bold"/>
            </a:endParaRPr>
          </a:p>
        </p:txBody>
      </p:sp>
      <p:pic>
        <p:nvPicPr>
          <p:cNvPr id="86" name="Picture 85" descr="np_home_680045_1923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93" y="485301"/>
            <a:ext cx="432000" cy="432000"/>
          </a:xfrm>
          <a:prstGeom prst="rect">
            <a:avLst/>
          </a:prstGeom>
        </p:spPr>
      </p:pic>
      <p:sp>
        <p:nvSpPr>
          <p:cNvPr id="87" name="Donut 86"/>
          <p:cNvSpPr>
            <a:spLocks noChangeAspect="1"/>
          </p:cNvSpPr>
          <p:nvPr/>
        </p:nvSpPr>
        <p:spPr>
          <a:xfrm>
            <a:off x="419839" y="129978"/>
            <a:ext cx="1224000" cy="1224000"/>
          </a:xfrm>
          <a:prstGeom prst="donut">
            <a:avLst>
              <a:gd name="adj" fmla="val 17859"/>
            </a:avLst>
          </a:prstGeom>
          <a:solidFill>
            <a:srgbClr val="4FAB36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678885" y="2025506"/>
            <a:ext cx="855266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Happy 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New Year!</a:t>
            </a:r>
            <a:endParaRPr lang="en-US" sz="850" dirty="0">
              <a:solidFill>
                <a:srgbClr val="FFFFFF"/>
              </a:solidFill>
              <a:latin typeface="Avenir Light"/>
              <a:cs typeface="Avenir Light"/>
            </a:endParaRPr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8828381" y="5778093"/>
            <a:ext cx="941387" cy="936625"/>
          </a:xfrm>
          <a:prstGeom prst="ellipse">
            <a:avLst/>
          </a:prstGeom>
          <a:solidFill>
            <a:schemeClr val="bg1"/>
          </a:solidFill>
          <a:ln w="31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151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8" name="Picture 97" descr="1. LOGO Final Confirmed - NOT TO BE CHANGE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189" y="6114494"/>
            <a:ext cx="894088" cy="272961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520960" y="3063160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Table Tennis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665843" y="372713"/>
            <a:ext cx="3761346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dirty="0" smtClean="0">
                <a:solidFill>
                  <a:schemeClr val="bg1"/>
                </a:solidFill>
                <a:latin typeface="Avenir Light"/>
                <a:cs typeface="Avenir Light"/>
              </a:rPr>
              <a:t>A timetable of PE </a:t>
            </a:r>
            <a:r>
              <a:rPr lang="en-US" sz="1200" dirty="0">
                <a:solidFill>
                  <a:schemeClr val="bg1"/>
                </a:solidFill>
                <a:latin typeface="Avenir Light"/>
                <a:cs typeface="Avenir Light"/>
              </a:rPr>
              <a:t>Home Learning </a:t>
            </a:r>
            <a:r>
              <a:rPr lang="en-US" sz="1200" dirty="0" smtClean="0">
                <a:solidFill>
                  <a:schemeClr val="bg1"/>
                </a:solidFill>
                <a:latin typeface="Avenir Light"/>
                <a:cs typeface="Avenir Light"/>
              </a:rPr>
              <a:t>Activities to take part in throughout February! </a:t>
            </a:r>
            <a:r>
              <a:rPr lang="en-US" sz="1200" dirty="0" smtClean="0">
                <a:solidFill>
                  <a:schemeClr val="bg1"/>
                </a:solidFill>
                <a:latin typeface="Avenir Black"/>
                <a:cs typeface="Avenir Black"/>
              </a:rPr>
              <a:t>#</a:t>
            </a:r>
            <a:r>
              <a:rPr lang="en-US" sz="1200" dirty="0" err="1" smtClean="0">
                <a:solidFill>
                  <a:schemeClr val="bg1"/>
                </a:solidFill>
                <a:latin typeface="Avenir Black"/>
                <a:cs typeface="Avenir Black"/>
              </a:rPr>
              <a:t>ActiveatHome</a:t>
            </a:r>
            <a:endParaRPr lang="en-US" sz="800" dirty="0">
              <a:solidFill>
                <a:schemeClr val="bg1"/>
              </a:solidFill>
              <a:latin typeface="Avenir Black"/>
              <a:cs typeface="Avenir Black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699074" y="3063160"/>
            <a:ext cx="1388476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60 Second Challenge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Step Ups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097436" y="3063160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Move to the Beat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653485" y="3069249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Rolling Penalties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257590" y="3057195"/>
            <a:ext cx="1390293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60 Second Challenge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Hopscotch in a Hurry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79734" y="3932203"/>
            <a:ext cx="1240506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Avoid the Defenders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511074" y="4835730"/>
            <a:ext cx="1178114" cy="3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February Half Term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750" dirty="0" smtClean="0">
                <a:solidFill>
                  <a:srgbClr val="FFFFFF"/>
                </a:solidFill>
                <a:latin typeface="Avenir Black"/>
                <a:cs typeface="Avenir Black"/>
              </a:rPr>
              <a:t>Snakes and Ladders</a:t>
            </a:r>
            <a:endParaRPr lang="en-US" sz="7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520960" y="5729574"/>
            <a:ext cx="1178114" cy="3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750" dirty="0" smtClean="0">
                <a:solidFill>
                  <a:srgbClr val="FFFFFF"/>
                </a:solidFill>
                <a:latin typeface="Avenir Black"/>
                <a:cs typeface="Avenir Black"/>
              </a:rPr>
              <a:t>Race Across the River</a:t>
            </a:r>
            <a:endParaRPr lang="en-US" sz="7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097436" y="3940119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Save the Treasure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5647883" y="3940119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Balance Time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097436" y="4835730"/>
            <a:ext cx="1178114" cy="3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>
                <a:solidFill>
                  <a:srgbClr val="FFFFFF"/>
                </a:solidFill>
                <a:latin typeface="Avenir Light"/>
                <a:cs typeface="Avenir Light"/>
              </a:rPr>
              <a:t>February Half Term </a:t>
            </a:r>
            <a: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750" dirty="0">
                <a:solidFill>
                  <a:srgbClr val="FFFFFF"/>
                </a:solidFill>
                <a:latin typeface="Avenir Black"/>
                <a:cs typeface="Avenir Black"/>
              </a:rPr>
              <a:t>Snakes and Ladders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5647883" y="4835730"/>
            <a:ext cx="1178114" cy="3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>
                <a:solidFill>
                  <a:srgbClr val="FFFFFF"/>
                </a:solidFill>
                <a:latin typeface="Avenir Light"/>
                <a:cs typeface="Avenir Light"/>
              </a:rPr>
              <a:t>February Half Term </a:t>
            </a:r>
            <a: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750" dirty="0">
                <a:solidFill>
                  <a:srgbClr val="FFFFFF"/>
                </a:solidFill>
                <a:latin typeface="Avenir Black"/>
                <a:cs typeface="Avenir Black"/>
              </a:rPr>
              <a:t>Snakes and Ladders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3079476" y="5730525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Super Strength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5647883" y="5712589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PE Home Learning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Wacky Races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1699074" y="3932203"/>
            <a:ext cx="1388476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60 Second Challenge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Air Balloon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8131547" y="3969537"/>
            <a:ext cx="1388476" cy="3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Keep Active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750" dirty="0" smtClean="0">
                <a:solidFill>
                  <a:srgbClr val="FFFFFF"/>
                </a:solidFill>
                <a:latin typeface="Avenir Black"/>
                <a:cs typeface="Avenir Black"/>
              </a:rPr>
              <a:t>Create </a:t>
            </a:r>
            <a:r>
              <a:rPr lang="en-US" sz="750" dirty="0" smtClean="0">
                <a:solidFill>
                  <a:srgbClr val="FFFFFF"/>
                </a:solidFill>
                <a:latin typeface="Avenir Black"/>
                <a:cs typeface="Avenir Black"/>
              </a:rPr>
              <a:t>a dance routine</a:t>
            </a:r>
            <a:endParaRPr lang="en-US" sz="7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698257" y="5741108"/>
            <a:ext cx="1388476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60 Second Challenge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Figure of 8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296716" y="3940119"/>
            <a:ext cx="1272423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60 Second Challenge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Catch and Clap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359973" y="4847262"/>
            <a:ext cx="1187999" cy="3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>
                <a:solidFill>
                  <a:srgbClr val="FFFFFF"/>
                </a:solidFill>
                <a:latin typeface="Avenir Light"/>
                <a:cs typeface="Avenir Light"/>
              </a:rPr>
              <a:t>February Half Term </a:t>
            </a:r>
            <a: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750" dirty="0">
                <a:solidFill>
                  <a:srgbClr val="FFFFFF"/>
                </a:solidFill>
                <a:latin typeface="Avenir Black"/>
                <a:cs typeface="Avenir Black"/>
              </a:rPr>
              <a:t>Snakes and Ladders</a:t>
            </a:r>
            <a:endParaRPr lang="en-US" sz="7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286175" y="5730881"/>
            <a:ext cx="1304130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60 Second Challenge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Step In, Step Out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6935793" y="3063160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Keep Active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Play charades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878215" y="4835191"/>
            <a:ext cx="1286190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Keep Active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Play musical statues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8234405" y="4847357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Keep Active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Invent a new game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8249075" y="3056892"/>
            <a:ext cx="1178114" cy="392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Keep Active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00" dirty="0" smtClean="0">
                <a:solidFill>
                  <a:srgbClr val="FFFFFF"/>
                </a:solidFill>
                <a:latin typeface="Avenir Black"/>
                <a:cs typeface="Avenir Black"/>
              </a:rPr>
              <a:t>Have a running race</a:t>
            </a:r>
            <a:endParaRPr lang="en-US" sz="80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8002559" y="5694635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Time for 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a</a:t>
            </a:r>
            <a: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  <a:t> </a:t>
            </a: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Rest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pic>
        <p:nvPicPr>
          <p:cNvPr id="130" name="Picture 129" descr="np_sleep_3330994_FFFFFF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9678" y="5412912"/>
            <a:ext cx="360000" cy="360000"/>
          </a:xfrm>
          <a:prstGeom prst="rect">
            <a:avLst/>
          </a:prstGeom>
        </p:spPr>
      </p:pic>
      <p:pic>
        <p:nvPicPr>
          <p:cNvPr id="2" name="Picture 1" descr="np_ping-pong_2744043_FFFFFF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93" y="2806017"/>
            <a:ext cx="288000" cy="288000"/>
          </a:xfrm>
          <a:prstGeom prst="rect">
            <a:avLst/>
          </a:prstGeom>
        </p:spPr>
      </p:pic>
      <p:pic>
        <p:nvPicPr>
          <p:cNvPr id="3" name="Picture 2" descr="np_hopscotch_1258158_FFFFFF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589" y="2757849"/>
            <a:ext cx="360000" cy="360000"/>
          </a:xfrm>
          <a:prstGeom prst="rect">
            <a:avLst/>
          </a:prstGeom>
        </p:spPr>
      </p:pic>
      <p:pic>
        <p:nvPicPr>
          <p:cNvPr id="5" name="Picture 4" descr="np_treasure_2337475_FFFFFF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666" y="3650828"/>
            <a:ext cx="324000" cy="324000"/>
          </a:xfrm>
          <a:prstGeom prst="rect">
            <a:avLst/>
          </a:prstGeom>
        </p:spPr>
      </p:pic>
      <p:pic>
        <p:nvPicPr>
          <p:cNvPr id="10" name="Picture 9" descr="np_applause_2826015_FFFFFF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589" y="3638973"/>
            <a:ext cx="360000" cy="360000"/>
          </a:xfrm>
          <a:prstGeom prst="rect">
            <a:avLst/>
          </a:prstGeom>
        </p:spPr>
      </p:pic>
      <p:pic>
        <p:nvPicPr>
          <p:cNvPr id="12" name="Picture 11" descr="np_balance_55690_FFFFFF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200" y="3641096"/>
            <a:ext cx="360000" cy="360000"/>
          </a:xfrm>
          <a:prstGeom prst="rect">
            <a:avLst/>
          </a:prstGeom>
        </p:spPr>
      </p:pic>
      <p:pic>
        <p:nvPicPr>
          <p:cNvPr id="16" name="Picture 15" descr="np_goalkeeper-catching-ball_2742373_FFFFFF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366" y="2757849"/>
            <a:ext cx="396000" cy="396000"/>
          </a:xfrm>
          <a:prstGeom prst="rect">
            <a:avLst/>
          </a:prstGeom>
        </p:spPr>
      </p:pic>
      <p:pic>
        <p:nvPicPr>
          <p:cNvPr id="17" name="Picture 16" descr="np_soccer_380629_FFFFFF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56" y="3596606"/>
            <a:ext cx="432000" cy="432000"/>
          </a:xfrm>
          <a:prstGeom prst="rect">
            <a:avLst/>
          </a:prstGeom>
        </p:spPr>
      </p:pic>
      <p:pic>
        <p:nvPicPr>
          <p:cNvPr id="50" name="Picture 49" descr="np_step-aerobic_2110113_FFFFFF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831" y="2733369"/>
            <a:ext cx="396000" cy="396000"/>
          </a:xfrm>
          <a:prstGeom prst="rect">
            <a:avLst/>
          </a:prstGeom>
        </p:spPr>
      </p:pic>
      <p:pic>
        <p:nvPicPr>
          <p:cNvPr id="51" name="Picture 50" descr="np_music_889834_FFFFFF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666" y="2760219"/>
            <a:ext cx="360000" cy="360000"/>
          </a:xfrm>
          <a:prstGeom prst="rect">
            <a:avLst/>
          </a:prstGeom>
        </p:spPr>
      </p:pic>
      <p:pic>
        <p:nvPicPr>
          <p:cNvPr id="128" name="Picture 127" descr="np_balloons_1977111_FFFFFF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186" y="3629643"/>
            <a:ext cx="396000" cy="396000"/>
          </a:xfrm>
          <a:prstGeom prst="rect">
            <a:avLst/>
          </a:prstGeom>
        </p:spPr>
      </p:pic>
      <p:pic>
        <p:nvPicPr>
          <p:cNvPr id="82" name="Picture 81" descr="np_lemniscate_362021_FFFFFF.p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248" y="5421043"/>
            <a:ext cx="432000" cy="432000"/>
          </a:xfrm>
          <a:prstGeom prst="rect">
            <a:avLst/>
          </a:prstGeom>
        </p:spPr>
      </p:pic>
      <p:pic>
        <p:nvPicPr>
          <p:cNvPr id="83" name="Picture 82" descr="np_muscle_29606_FFFFFF.pn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249" y="5379376"/>
            <a:ext cx="432000" cy="432000"/>
          </a:xfrm>
          <a:prstGeom prst="rect">
            <a:avLst/>
          </a:prstGeom>
        </p:spPr>
      </p:pic>
      <p:pic>
        <p:nvPicPr>
          <p:cNvPr id="84" name="Picture 83" descr="np_jump_2623561_FFFFFF.png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068" y="5421043"/>
            <a:ext cx="396000" cy="396000"/>
          </a:xfrm>
          <a:prstGeom prst="rect">
            <a:avLst/>
          </a:prstGeom>
        </p:spPr>
      </p:pic>
      <p:pic>
        <p:nvPicPr>
          <p:cNvPr id="95" name="Picture 94" descr="np_monster_206873_FFFFFF.png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533" y="5361376"/>
            <a:ext cx="467999" cy="467999"/>
          </a:xfrm>
          <a:prstGeom prst="rect">
            <a:avLst/>
          </a:prstGeom>
        </p:spPr>
      </p:pic>
      <p:pic>
        <p:nvPicPr>
          <p:cNvPr id="100" name="Picture 99" descr="np_rowing_2431147_FFFFFF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00" y="5402329"/>
            <a:ext cx="467999" cy="467999"/>
          </a:xfrm>
          <a:prstGeom prst="rect">
            <a:avLst/>
          </a:prstGeom>
        </p:spPr>
      </p:pic>
      <p:sp>
        <p:nvSpPr>
          <p:cNvPr id="139" name="TextBox 138"/>
          <p:cNvSpPr txBox="1"/>
          <p:nvPr/>
        </p:nvSpPr>
        <p:spPr>
          <a:xfrm>
            <a:off x="603251" y="1932981"/>
            <a:ext cx="8809268" cy="531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rgbClr val="15212C"/>
                </a:solidFill>
                <a:latin typeface="Avenir Light"/>
                <a:cs typeface="Avenir Light"/>
              </a:rPr>
              <a:t>To request </a:t>
            </a:r>
            <a:r>
              <a:rPr lang="en-US" sz="1400" dirty="0">
                <a:solidFill>
                  <a:srgbClr val="15212C"/>
                </a:solidFill>
                <a:latin typeface="Avenir Black"/>
                <a:cs typeface="Avenir Black"/>
              </a:rPr>
              <a:t>FREE </a:t>
            </a:r>
            <a:r>
              <a:rPr lang="en-US" sz="1400" dirty="0">
                <a:solidFill>
                  <a:srgbClr val="15212C"/>
                </a:solidFill>
                <a:latin typeface="Avenir Light"/>
                <a:cs typeface="Avenir Light"/>
              </a:rPr>
              <a:t>access</a:t>
            </a:r>
            <a:r>
              <a:rPr lang="en-US" sz="1400" dirty="0" smtClean="0">
                <a:solidFill>
                  <a:srgbClr val="15212C"/>
                </a:solidFill>
                <a:latin typeface="Avenir Light"/>
                <a:cs typeface="Avenir Light"/>
              </a:rPr>
              <a:t>* to all our PE Home Learning Resources visit, </a:t>
            </a:r>
            <a:r>
              <a:rPr lang="en-US" sz="1400" dirty="0" err="1" smtClean="0">
                <a:solidFill>
                  <a:srgbClr val="15212C"/>
                </a:solidFill>
                <a:latin typeface="Avenir Black"/>
                <a:cs typeface="Avenir Black"/>
              </a:rPr>
              <a:t>www.completeperesource.com</a:t>
            </a:r>
            <a:endParaRPr lang="en-US" sz="1400" dirty="0">
              <a:solidFill>
                <a:srgbClr val="15212C"/>
              </a:solidFill>
              <a:latin typeface="Avenir Black"/>
              <a:cs typeface="Avenir Black"/>
            </a:endParaRPr>
          </a:p>
          <a:p>
            <a:pPr>
              <a:lnSpc>
                <a:spcPct val="120000"/>
              </a:lnSpc>
            </a:pPr>
            <a:endParaRPr lang="en-US" sz="200" dirty="0" smtClean="0">
              <a:solidFill>
                <a:srgbClr val="15212C"/>
              </a:solidFill>
              <a:latin typeface="Avenir Light"/>
              <a:cs typeface="Avenir Light"/>
            </a:endParaRPr>
          </a:p>
          <a:p>
            <a:pPr>
              <a:lnSpc>
                <a:spcPct val="120000"/>
              </a:lnSpc>
            </a:pPr>
            <a:r>
              <a:rPr lang="en-US" sz="800" dirty="0" smtClean="0">
                <a:solidFill>
                  <a:srgbClr val="15212C"/>
                </a:solidFill>
                <a:latin typeface="Avenir Light"/>
                <a:cs typeface="Avenir Light"/>
              </a:rPr>
              <a:t>*FREE </a:t>
            </a:r>
            <a:r>
              <a:rPr lang="en-US" sz="800" dirty="0">
                <a:solidFill>
                  <a:srgbClr val="15212C"/>
                </a:solidFill>
                <a:latin typeface="Avenir Light"/>
                <a:cs typeface="Avenir Light"/>
              </a:rPr>
              <a:t>access is available to schools and teachers only</a:t>
            </a:r>
            <a:r>
              <a:rPr lang="en-US" sz="800" dirty="0" smtClean="0">
                <a:solidFill>
                  <a:srgbClr val="15212C"/>
                </a:solidFill>
                <a:latin typeface="Avenir Light"/>
                <a:cs typeface="Avenir Light"/>
              </a:rPr>
              <a:t>. </a:t>
            </a:r>
            <a:endParaRPr lang="en-US" sz="800" dirty="0">
              <a:solidFill>
                <a:srgbClr val="15212C"/>
              </a:solidFill>
              <a:latin typeface="Avenir Light"/>
              <a:cs typeface="Avenir Light"/>
            </a:endParaRPr>
          </a:p>
        </p:txBody>
      </p:sp>
      <p:pic>
        <p:nvPicPr>
          <p:cNvPr id="122" name="Picture 121" descr="np_idea_135768_FFFFFF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844" y="4480232"/>
            <a:ext cx="432000" cy="432000"/>
          </a:xfrm>
          <a:prstGeom prst="rect">
            <a:avLst/>
          </a:prstGeom>
        </p:spPr>
      </p:pic>
      <p:pic>
        <p:nvPicPr>
          <p:cNvPr id="123" name="Picture 122" descr="np_statue_2117259_FFFFFF.pn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542" y="4519120"/>
            <a:ext cx="396000" cy="396000"/>
          </a:xfrm>
          <a:prstGeom prst="rect">
            <a:avLst/>
          </a:prstGeom>
        </p:spPr>
      </p:pic>
      <p:pic>
        <p:nvPicPr>
          <p:cNvPr id="127" name="Picture 126" descr="np_checkered-flag_314737_FFFFFF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207" y="2733369"/>
            <a:ext cx="396000" cy="396000"/>
          </a:xfrm>
          <a:prstGeom prst="rect">
            <a:avLst/>
          </a:prstGeom>
        </p:spPr>
      </p:pic>
      <p:pic>
        <p:nvPicPr>
          <p:cNvPr id="129" name="Picture 128" descr="np_drama_1224199_FFFFFF.png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542" y="2756241"/>
            <a:ext cx="396000" cy="396000"/>
          </a:xfrm>
          <a:prstGeom prst="rect">
            <a:avLst/>
          </a:prstGeom>
        </p:spPr>
      </p:pic>
      <p:sp>
        <p:nvSpPr>
          <p:cNvPr id="160" name="TextBox 159"/>
          <p:cNvSpPr txBox="1"/>
          <p:nvPr/>
        </p:nvSpPr>
        <p:spPr>
          <a:xfrm>
            <a:off x="6932267" y="3940119"/>
            <a:ext cx="1178114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Keep Active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Play bowling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pic>
        <p:nvPicPr>
          <p:cNvPr id="131" name="Picture 130" descr="np_bowling_3321729_FFFFFF.png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96" y="3629643"/>
            <a:ext cx="360000" cy="360000"/>
          </a:xfrm>
          <a:prstGeom prst="rect">
            <a:avLst/>
          </a:prstGeom>
        </p:spPr>
      </p:pic>
      <p:pic>
        <p:nvPicPr>
          <p:cNvPr id="140" name="Picture 139" descr="np_karate_3203075_FFFFFF.png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888" y="5421043"/>
            <a:ext cx="396000" cy="396000"/>
          </a:xfrm>
          <a:prstGeom prst="rect">
            <a:avLst/>
          </a:prstGeom>
        </p:spPr>
      </p:pic>
      <p:pic>
        <p:nvPicPr>
          <p:cNvPr id="49" name="Picture 48" descr="np_dancer_3462518_FFFFFF.png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381" y="3620596"/>
            <a:ext cx="396000" cy="396000"/>
          </a:xfrm>
          <a:prstGeom prst="rect">
            <a:avLst/>
          </a:prstGeom>
        </p:spPr>
      </p:pic>
      <p:pic>
        <p:nvPicPr>
          <p:cNvPr id="142" name="Picture 141" descr="np_ladder_3214921_FFFFFF.pn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225">
            <a:off x="1065758" y="4492674"/>
            <a:ext cx="396000" cy="396000"/>
          </a:xfrm>
          <a:prstGeom prst="rect">
            <a:avLst/>
          </a:prstGeom>
        </p:spPr>
      </p:pic>
      <p:pic>
        <p:nvPicPr>
          <p:cNvPr id="143" name="Picture 142" descr="np_snake_2189868_FFFFFF.pn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59" y="4567066"/>
            <a:ext cx="324000" cy="324000"/>
          </a:xfrm>
          <a:prstGeom prst="rect">
            <a:avLst/>
          </a:prstGeom>
        </p:spPr>
      </p:pic>
      <p:pic>
        <p:nvPicPr>
          <p:cNvPr id="144" name="Picture 143" descr="np_ladder_3214921_FFFFFF.pn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225">
            <a:off x="3639666" y="4492675"/>
            <a:ext cx="396000" cy="396000"/>
          </a:xfrm>
          <a:prstGeom prst="rect">
            <a:avLst/>
          </a:prstGeom>
        </p:spPr>
      </p:pic>
      <p:pic>
        <p:nvPicPr>
          <p:cNvPr id="161" name="Picture 160" descr="np_snake_2189868_FFFFFF.pn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767" y="4567067"/>
            <a:ext cx="324000" cy="324000"/>
          </a:xfrm>
          <a:prstGeom prst="rect">
            <a:avLst/>
          </a:prstGeom>
        </p:spPr>
      </p:pic>
      <p:pic>
        <p:nvPicPr>
          <p:cNvPr id="162" name="Picture 161" descr="np_ladder_3214921_FFFFFF.pn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225">
            <a:off x="6210201" y="4504510"/>
            <a:ext cx="396000" cy="396000"/>
          </a:xfrm>
          <a:prstGeom prst="rect">
            <a:avLst/>
          </a:prstGeom>
        </p:spPr>
      </p:pic>
      <p:pic>
        <p:nvPicPr>
          <p:cNvPr id="163" name="Picture 162" descr="np_snake_2189868_FFFFFF.pn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02" y="4578902"/>
            <a:ext cx="324000" cy="324000"/>
          </a:xfrm>
          <a:prstGeom prst="rect">
            <a:avLst/>
          </a:prstGeom>
        </p:spPr>
      </p:pic>
      <p:pic>
        <p:nvPicPr>
          <p:cNvPr id="166" name="Picture 165" descr="np_ladder_3214921_FFFFFF.pn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225">
            <a:off x="2358831" y="4504634"/>
            <a:ext cx="396000" cy="396000"/>
          </a:xfrm>
          <a:prstGeom prst="rect">
            <a:avLst/>
          </a:prstGeom>
        </p:spPr>
      </p:pic>
      <p:pic>
        <p:nvPicPr>
          <p:cNvPr id="167" name="Picture 166" descr="np_snake_2189868_FFFFFF.pn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932" y="4579026"/>
            <a:ext cx="324000" cy="324000"/>
          </a:xfrm>
          <a:prstGeom prst="rect">
            <a:avLst/>
          </a:prstGeom>
        </p:spPr>
      </p:pic>
      <p:sp>
        <p:nvSpPr>
          <p:cNvPr id="168" name="TextBox 167"/>
          <p:cNvSpPr txBox="1"/>
          <p:nvPr/>
        </p:nvSpPr>
        <p:spPr>
          <a:xfrm>
            <a:off x="6878215" y="5741108"/>
            <a:ext cx="1286190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Keep Active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Black"/>
                <a:cs typeface="Avenir Black"/>
              </a:rPr>
              <a:t>Learn Karate</a:t>
            </a:r>
            <a:endParaRPr lang="en-US" sz="850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1799640" y="4848734"/>
            <a:ext cx="1178114" cy="3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>
                <a:solidFill>
                  <a:srgbClr val="FFFFFF"/>
                </a:solidFill>
                <a:latin typeface="Avenir Light"/>
                <a:cs typeface="Avenir Light"/>
              </a:rPr>
              <a:t>February Half Term </a:t>
            </a:r>
            <a: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  <a:t/>
            </a:r>
            <a:br>
              <a:rPr lang="en-US" sz="850" dirty="0">
                <a:solidFill>
                  <a:srgbClr val="FFFFFF"/>
                </a:solidFill>
                <a:latin typeface="Avenir Black"/>
                <a:cs typeface="Avenir Black"/>
              </a:rPr>
            </a:br>
            <a:r>
              <a:rPr lang="en-US" sz="750" dirty="0">
                <a:solidFill>
                  <a:srgbClr val="FFFFFF"/>
                </a:solidFill>
                <a:latin typeface="Avenir Black"/>
                <a:cs typeface="Avenir Black"/>
              </a:rPr>
              <a:t>Snakes and Ladders</a:t>
            </a:r>
          </a:p>
        </p:txBody>
      </p:sp>
      <p:pic>
        <p:nvPicPr>
          <p:cNvPr id="170" name="Picture 169" descr="np_ladder_3214921_FFFFFF.pn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225">
            <a:off x="4944589" y="4494053"/>
            <a:ext cx="396000" cy="396000"/>
          </a:xfrm>
          <a:prstGeom prst="rect">
            <a:avLst/>
          </a:prstGeom>
        </p:spPr>
      </p:pic>
      <p:pic>
        <p:nvPicPr>
          <p:cNvPr id="171" name="Picture 170" descr="np_snake_2189868_FFFFFF.pn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90" y="4568445"/>
            <a:ext cx="324000" cy="3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1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157</Words>
  <Application>Microsoft Macintosh PowerPoint</Application>
  <PresentationFormat>A4 Paper (210x297 mm)</PresentationFormat>
  <Paragraphs>69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ROCK</dc:creator>
  <cp:lastModifiedBy>DAVID ROCK</cp:lastModifiedBy>
  <cp:revision>55</cp:revision>
  <cp:lastPrinted>2021-01-22T07:55:13Z</cp:lastPrinted>
  <dcterms:created xsi:type="dcterms:W3CDTF">2021-01-03T21:03:37Z</dcterms:created>
  <dcterms:modified xsi:type="dcterms:W3CDTF">2021-01-22T22:31:03Z</dcterms:modified>
</cp:coreProperties>
</file>