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clrMode="bw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C3F49"/>
    <a:srgbClr val="15212C"/>
    <a:srgbClr val="5695FA"/>
    <a:srgbClr val="5893F3"/>
    <a:srgbClr val="308FD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80" d="100"/>
          <a:sy n="80" d="100"/>
        </p:scale>
        <p:origin x="348" y="78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93BA7-63AF-284D-BFC2-01CC65171A9B}" type="datetimeFigureOut">
              <a:rPr lang="en-US" smtClean="0"/>
              <a:t>1/26/2021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6D645-7E6F-564C-B2CF-62C322096B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2548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93BA7-63AF-284D-BFC2-01CC65171A9B}" type="datetimeFigureOut">
              <a:rPr lang="en-US" smtClean="0"/>
              <a:t>1/26/2021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6D645-7E6F-564C-B2CF-62C322096B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32947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93BA7-63AF-284D-BFC2-01CC65171A9B}" type="datetimeFigureOut">
              <a:rPr lang="en-US" smtClean="0"/>
              <a:t>1/26/2021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6D645-7E6F-564C-B2CF-62C322096B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99270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6575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48300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93BA7-63AF-284D-BFC2-01CC65171A9B}" type="datetimeFigureOut">
              <a:rPr lang="en-US" smtClean="0"/>
              <a:t>1/26/2021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6D645-7E6F-564C-B2CF-62C322096B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12343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93BA7-63AF-284D-BFC2-01CC65171A9B}" type="datetimeFigureOut">
              <a:rPr lang="en-US" smtClean="0"/>
              <a:t>1/26/2021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6D645-7E6F-564C-B2CF-62C322096B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70425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93BA7-63AF-284D-BFC2-01CC65171A9B}" type="datetimeFigureOut">
              <a:rPr lang="en-US" smtClean="0"/>
              <a:t>1/26/2021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6D645-7E6F-564C-B2CF-62C322096B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18663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93BA7-63AF-284D-BFC2-01CC65171A9B}" type="datetimeFigureOut">
              <a:rPr lang="en-US" smtClean="0"/>
              <a:t>1/26/2021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6D645-7E6F-564C-B2CF-62C322096B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42034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93BA7-63AF-284D-BFC2-01CC65171A9B}" type="datetimeFigureOut">
              <a:rPr lang="en-US" smtClean="0"/>
              <a:t>1/26/2021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6D645-7E6F-564C-B2CF-62C322096B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42855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93BA7-63AF-284D-BFC2-01CC65171A9B}" type="datetimeFigureOut">
              <a:rPr lang="en-US" smtClean="0"/>
              <a:t>1/26/2021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6D645-7E6F-564C-B2CF-62C322096B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54288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93BA7-63AF-284D-BFC2-01CC65171A9B}" type="datetimeFigureOut">
              <a:rPr lang="en-US" smtClean="0"/>
              <a:t>1/26/2021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6D645-7E6F-564C-B2CF-62C322096B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64554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780337" y="274639"/>
            <a:ext cx="2414588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6575" y="274639"/>
            <a:ext cx="7078663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93BA7-63AF-284D-BFC2-01CC65171A9B}" type="datetimeFigureOut">
              <a:rPr lang="en-US" smtClean="0"/>
              <a:t>1/26/2021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6D645-7E6F-564C-B2CF-62C322096B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07659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A93BA7-63AF-284D-BFC2-01CC65171A9B}" type="datetimeFigureOut">
              <a:rPr lang="en-US" smtClean="0"/>
              <a:t>1/26/2021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F6D645-7E6F-564C-B2CF-62C322096B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95764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Rectangle 87"/>
          <p:cNvSpPr/>
          <p:nvPr/>
        </p:nvSpPr>
        <p:spPr>
          <a:xfrm rot="10800000" flipV="1">
            <a:off x="-6520116" y="-136946"/>
            <a:ext cx="18224500" cy="7012363"/>
          </a:xfrm>
          <a:prstGeom prst="rect">
            <a:avLst/>
          </a:prstGeom>
          <a:gradFill flip="none" rotWithShape="1">
            <a:gsLst>
              <a:gs pos="52000">
                <a:srgbClr val="5199FA"/>
              </a:gs>
              <a:gs pos="83000">
                <a:srgbClr val="FFFFFF"/>
              </a:gs>
              <a:gs pos="19000">
                <a:srgbClr val="062148"/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57151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47" name="Rounded Rectangle 46"/>
          <p:cNvSpPr>
            <a:spLocks/>
          </p:cNvSpPr>
          <p:nvPr/>
        </p:nvSpPr>
        <p:spPr>
          <a:xfrm>
            <a:off x="278771" y="1182965"/>
            <a:ext cx="9369754" cy="5204490"/>
          </a:xfrm>
          <a:prstGeom prst="roundRect">
            <a:avLst>
              <a:gd name="adj" fmla="val 4060"/>
            </a:avLst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ounded Rectangle 5"/>
          <p:cNvSpPr>
            <a:spLocks/>
          </p:cNvSpPr>
          <p:nvPr/>
        </p:nvSpPr>
        <p:spPr>
          <a:xfrm>
            <a:off x="8239189" y="2680376"/>
            <a:ext cx="1188000" cy="828000"/>
          </a:xfrm>
          <a:prstGeom prst="roundRect">
            <a:avLst/>
          </a:prstGeom>
          <a:solidFill>
            <a:srgbClr val="15212C"/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ounded Rectangle 6"/>
          <p:cNvSpPr>
            <a:spLocks/>
          </p:cNvSpPr>
          <p:nvPr/>
        </p:nvSpPr>
        <p:spPr>
          <a:xfrm>
            <a:off x="8239189" y="3576273"/>
            <a:ext cx="1188000" cy="828000"/>
          </a:xfrm>
          <a:prstGeom prst="roundRect">
            <a:avLst/>
          </a:prstGeom>
          <a:solidFill>
            <a:srgbClr val="15212C"/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ounded Rectangle 7"/>
          <p:cNvSpPr>
            <a:spLocks/>
          </p:cNvSpPr>
          <p:nvPr/>
        </p:nvSpPr>
        <p:spPr>
          <a:xfrm>
            <a:off x="8239189" y="4463733"/>
            <a:ext cx="1188000" cy="828000"/>
          </a:xfrm>
          <a:prstGeom prst="roundRect">
            <a:avLst/>
          </a:prstGeom>
          <a:solidFill>
            <a:srgbClr val="15212C"/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>
            <a:spLocks/>
          </p:cNvSpPr>
          <p:nvPr/>
        </p:nvSpPr>
        <p:spPr>
          <a:xfrm>
            <a:off x="8239189" y="5344473"/>
            <a:ext cx="1188000" cy="828000"/>
          </a:xfrm>
          <a:prstGeom prst="roundRect">
            <a:avLst/>
          </a:prstGeom>
          <a:solidFill>
            <a:srgbClr val="15212C"/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ounded Rectangle 10"/>
          <p:cNvSpPr>
            <a:spLocks/>
          </p:cNvSpPr>
          <p:nvPr/>
        </p:nvSpPr>
        <p:spPr>
          <a:xfrm>
            <a:off x="6935792" y="5344473"/>
            <a:ext cx="1188000" cy="828000"/>
          </a:xfrm>
          <a:prstGeom prst="roundRect">
            <a:avLst/>
          </a:prstGeom>
          <a:solidFill>
            <a:srgbClr val="15212C"/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>
            <a:spLocks/>
          </p:cNvSpPr>
          <p:nvPr/>
        </p:nvSpPr>
        <p:spPr>
          <a:xfrm>
            <a:off x="6935792" y="2680376"/>
            <a:ext cx="1188000" cy="828000"/>
          </a:xfrm>
          <a:prstGeom prst="roundRect">
            <a:avLst/>
          </a:prstGeom>
          <a:solidFill>
            <a:srgbClr val="15212C"/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>
            <a:spLocks/>
          </p:cNvSpPr>
          <p:nvPr/>
        </p:nvSpPr>
        <p:spPr>
          <a:xfrm>
            <a:off x="6935792" y="3576273"/>
            <a:ext cx="1188000" cy="828000"/>
          </a:xfrm>
          <a:prstGeom prst="roundRect">
            <a:avLst/>
          </a:prstGeom>
          <a:solidFill>
            <a:srgbClr val="15212C"/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ounded Rectangle 14"/>
          <p:cNvSpPr>
            <a:spLocks/>
          </p:cNvSpPr>
          <p:nvPr/>
        </p:nvSpPr>
        <p:spPr>
          <a:xfrm>
            <a:off x="6935792" y="4463733"/>
            <a:ext cx="1188000" cy="828000"/>
          </a:xfrm>
          <a:prstGeom prst="roundRect">
            <a:avLst/>
          </a:prstGeom>
          <a:solidFill>
            <a:srgbClr val="15212C"/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ounded Rectangle 17"/>
          <p:cNvSpPr>
            <a:spLocks/>
          </p:cNvSpPr>
          <p:nvPr/>
        </p:nvSpPr>
        <p:spPr>
          <a:xfrm>
            <a:off x="5647883" y="5344473"/>
            <a:ext cx="1188000" cy="828000"/>
          </a:xfrm>
          <a:prstGeom prst="roundRect">
            <a:avLst/>
          </a:prstGeom>
          <a:solidFill>
            <a:srgbClr val="5695FA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ounded Rectangle 18"/>
          <p:cNvSpPr>
            <a:spLocks/>
          </p:cNvSpPr>
          <p:nvPr/>
        </p:nvSpPr>
        <p:spPr>
          <a:xfrm>
            <a:off x="5647883" y="4463733"/>
            <a:ext cx="1188000" cy="828000"/>
          </a:xfrm>
          <a:prstGeom prst="roundRect">
            <a:avLst/>
          </a:prstGeom>
          <a:solidFill>
            <a:srgbClr val="062147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ounded Rectangle 19"/>
          <p:cNvSpPr>
            <a:spLocks/>
          </p:cNvSpPr>
          <p:nvPr/>
        </p:nvSpPr>
        <p:spPr>
          <a:xfrm>
            <a:off x="5647883" y="2680376"/>
            <a:ext cx="1188000" cy="828000"/>
          </a:xfrm>
          <a:prstGeom prst="roundRect">
            <a:avLst/>
          </a:prstGeom>
          <a:solidFill>
            <a:srgbClr val="5695FA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ounded Rectangle 20"/>
          <p:cNvSpPr>
            <a:spLocks/>
          </p:cNvSpPr>
          <p:nvPr/>
        </p:nvSpPr>
        <p:spPr>
          <a:xfrm>
            <a:off x="5647883" y="3576273"/>
            <a:ext cx="1188000" cy="828000"/>
          </a:xfrm>
          <a:prstGeom prst="roundRect">
            <a:avLst/>
          </a:prstGeom>
          <a:solidFill>
            <a:srgbClr val="5695FA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ounded Rectangle 23"/>
          <p:cNvSpPr>
            <a:spLocks/>
          </p:cNvSpPr>
          <p:nvPr/>
        </p:nvSpPr>
        <p:spPr>
          <a:xfrm>
            <a:off x="4359973" y="2680376"/>
            <a:ext cx="1188000" cy="828000"/>
          </a:xfrm>
          <a:prstGeom prst="roundRect">
            <a:avLst/>
          </a:prstGeom>
          <a:solidFill>
            <a:srgbClr val="5695FA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ounded Rectangle 24"/>
          <p:cNvSpPr>
            <a:spLocks/>
          </p:cNvSpPr>
          <p:nvPr/>
        </p:nvSpPr>
        <p:spPr>
          <a:xfrm>
            <a:off x="4359973" y="3576273"/>
            <a:ext cx="1188000" cy="828000"/>
          </a:xfrm>
          <a:prstGeom prst="roundRect">
            <a:avLst/>
          </a:prstGeom>
          <a:solidFill>
            <a:srgbClr val="5695FA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ounded Rectangle 25"/>
          <p:cNvSpPr>
            <a:spLocks/>
          </p:cNvSpPr>
          <p:nvPr/>
        </p:nvSpPr>
        <p:spPr>
          <a:xfrm>
            <a:off x="4359973" y="4463733"/>
            <a:ext cx="1188000" cy="828000"/>
          </a:xfrm>
          <a:prstGeom prst="roundRect">
            <a:avLst/>
          </a:prstGeom>
          <a:solidFill>
            <a:srgbClr val="062147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ounded Rectangle 26"/>
          <p:cNvSpPr>
            <a:spLocks/>
          </p:cNvSpPr>
          <p:nvPr/>
        </p:nvSpPr>
        <p:spPr>
          <a:xfrm>
            <a:off x="4359973" y="5344473"/>
            <a:ext cx="1188000" cy="828000"/>
          </a:xfrm>
          <a:prstGeom prst="roundRect">
            <a:avLst/>
          </a:prstGeom>
          <a:solidFill>
            <a:srgbClr val="5695FA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ounded Rectangle 27"/>
          <p:cNvSpPr>
            <a:spLocks/>
          </p:cNvSpPr>
          <p:nvPr/>
        </p:nvSpPr>
        <p:spPr>
          <a:xfrm>
            <a:off x="3087550" y="5344473"/>
            <a:ext cx="1188000" cy="828000"/>
          </a:xfrm>
          <a:prstGeom prst="roundRect">
            <a:avLst/>
          </a:prstGeom>
          <a:solidFill>
            <a:srgbClr val="5695FA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ounded Rectangle 28"/>
          <p:cNvSpPr>
            <a:spLocks/>
          </p:cNvSpPr>
          <p:nvPr/>
        </p:nvSpPr>
        <p:spPr>
          <a:xfrm>
            <a:off x="3087550" y="4463733"/>
            <a:ext cx="1188000" cy="828000"/>
          </a:xfrm>
          <a:prstGeom prst="roundRect">
            <a:avLst/>
          </a:prstGeom>
          <a:solidFill>
            <a:srgbClr val="062147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ounded Rectangle 29"/>
          <p:cNvSpPr>
            <a:spLocks/>
          </p:cNvSpPr>
          <p:nvPr/>
        </p:nvSpPr>
        <p:spPr>
          <a:xfrm>
            <a:off x="3087550" y="3576273"/>
            <a:ext cx="1188000" cy="828000"/>
          </a:xfrm>
          <a:prstGeom prst="roundRect">
            <a:avLst/>
          </a:prstGeom>
          <a:solidFill>
            <a:srgbClr val="5695FA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ounded Rectangle 30"/>
          <p:cNvSpPr>
            <a:spLocks/>
          </p:cNvSpPr>
          <p:nvPr/>
        </p:nvSpPr>
        <p:spPr>
          <a:xfrm>
            <a:off x="3087550" y="2680376"/>
            <a:ext cx="1188000" cy="828000"/>
          </a:xfrm>
          <a:prstGeom prst="roundRect">
            <a:avLst/>
          </a:prstGeom>
          <a:solidFill>
            <a:srgbClr val="5695FA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ounded Rectangle 31"/>
          <p:cNvSpPr>
            <a:spLocks/>
          </p:cNvSpPr>
          <p:nvPr/>
        </p:nvSpPr>
        <p:spPr>
          <a:xfrm>
            <a:off x="1799640" y="5359963"/>
            <a:ext cx="1188000" cy="828000"/>
          </a:xfrm>
          <a:prstGeom prst="roundRect">
            <a:avLst/>
          </a:prstGeom>
          <a:solidFill>
            <a:srgbClr val="5695FA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ounded Rectangle 32"/>
          <p:cNvSpPr>
            <a:spLocks/>
          </p:cNvSpPr>
          <p:nvPr/>
        </p:nvSpPr>
        <p:spPr>
          <a:xfrm>
            <a:off x="1799640" y="4463733"/>
            <a:ext cx="1188000" cy="828000"/>
          </a:xfrm>
          <a:prstGeom prst="roundRect">
            <a:avLst/>
          </a:prstGeom>
          <a:solidFill>
            <a:srgbClr val="062147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ounded Rectangle 33"/>
          <p:cNvSpPr>
            <a:spLocks/>
          </p:cNvSpPr>
          <p:nvPr/>
        </p:nvSpPr>
        <p:spPr>
          <a:xfrm>
            <a:off x="1799640" y="3576273"/>
            <a:ext cx="1188000" cy="828000"/>
          </a:xfrm>
          <a:prstGeom prst="roundRect">
            <a:avLst/>
          </a:prstGeom>
          <a:solidFill>
            <a:srgbClr val="5695FA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ounded Rectangle 34"/>
          <p:cNvSpPr>
            <a:spLocks/>
          </p:cNvSpPr>
          <p:nvPr/>
        </p:nvSpPr>
        <p:spPr>
          <a:xfrm>
            <a:off x="1799640" y="2680376"/>
            <a:ext cx="1188000" cy="828000"/>
          </a:xfrm>
          <a:prstGeom prst="roundRect">
            <a:avLst/>
          </a:prstGeom>
          <a:solidFill>
            <a:srgbClr val="5695FA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ounded Rectangle 35"/>
          <p:cNvSpPr>
            <a:spLocks/>
          </p:cNvSpPr>
          <p:nvPr/>
        </p:nvSpPr>
        <p:spPr>
          <a:xfrm>
            <a:off x="511074" y="5359963"/>
            <a:ext cx="1188000" cy="828000"/>
          </a:xfrm>
          <a:prstGeom prst="roundRect">
            <a:avLst/>
          </a:prstGeom>
          <a:solidFill>
            <a:srgbClr val="5695FA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Rounded Rectangle 36"/>
          <p:cNvSpPr>
            <a:spLocks/>
          </p:cNvSpPr>
          <p:nvPr/>
        </p:nvSpPr>
        <p:spPr>
          <a:xfrm>
            <a:off x="511074" y="4463733"/>
            <a:ext cx="1188000" cy="828000"/>
          </a:xfrm>
          <a:prstGeom prst="roundRect">
            <a:avLst/>
          </a:prstGeom>
          <a:solidFill>
            <a:srgbClr val="062147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Rounded Rectangle 37"/>
          <p:cNvSpPr>
            <a:spLocks/>
          </p:cNvSpPr>
          <p:nvPr/>
        </p:nvSpPr>
        <p:spPr>
          <a:xfrm>
            <a:off x="511074" y="2680376"/>
            <a:ext cx="1188000" cy="828000"/>
          </a:xfrm>
          <a:prstGeom prst="roundRect">
            <a:avLst/>
          </a:prstGeom>
          <a:solidFill>
            <a:srgbClr val="5695FA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Rounded Rectangle 38"/>
          <p:cNvSpPr>
            <a:spLocks/>
          </p:cNvSpPr>
          <p:nvPr/>
        </p:nvSpPr>
        <p:spPr>
          <a:xfrm>
            <a:off x="511074" y="3576273"/>
            <a:ext cx="1188000" cy="828000"/>
          </a:xfrm>
          <a:prstGeom prst="roundRect">
            <a:avLst/>
          </a:prstGeom>
          <a:solidFill>
            <a:srgbClr val="5695FA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TextBox 39"/>
          <p:cNvSpPr txBox="1"/>
          <p:nvPr/>
        </p:nvSpPr>
        <p:spPr>
          <a:xfrm>
            <a:off x="8239189" y="1330037"/>
            <a:ext cx="118800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500" dirty="0" smtClean="0">
                <a:latin typeface="Bradley Hand Bold"/>
                <a:cs typeface="Bradley Hand Bold"/>
              </a:rPr>
              <a:t>Sunday</a:t>
            </a:r>
            <a:endParaRPr lang="en-US" sz="1500" dirty="0">
              <a:latin typeface="Bradley Hand Bold"/>
              <a:cs typeface="Bradley Hand Bold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935792" y="1330037"/>
            <a:ext cx="118800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500" dirty="0" smtClean="0">
                <a:latin typeface="Bradley Hand Bold"/>
                <a:cs typeface="Bradley Hand Bold"/>
              </a:rPr>
              <a:t>Saturday</a:t>
            </a:r>
            <a:endParaRPr lang="en-US" sz="1500" dirty="0">
              <a:latin typeface="Bradley Hand Bold"/>
              <a:cs typeface="Bradley Hand Bold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5647883" y="1330037"/>
            <a:ext cx="118800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500" dirty="0" smtClean="0">
                <a:latin typeface="Bradley Hand Bold"/>
                <a:cs typeface="Bradley Hand Bold"/>
              </a:rPr>
              <a:t>Friday</a:t>
            </a:r>
            <a:endParaRPr lang="en-US" sz="1500" dirty="0">
              <a:latin typeface="Bradley Hand Bold"/>
              <a:cs typeface="Bradley Hand Bold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4359973" y="1352820"/>
            <a:ext cx="118800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500" dirty="0" smtClean="0">
                <a:latin typeface="Bradley Hand Bold"/>
                <a:cs typeface="Bradley Hand Bold"/>
              </a:rPr>
              <a:t>Thursday</a:t>
            </a:r>
            <a:endParaRPr lang="en-US" sz="1500" dirty="0">
              <a:latin typeface="Bradley Hand Bold"/>
              <a:cs typeface="Bradley Hand Bold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3087550" y="1366720"/>
            <a:ext cx="118800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500" dirty="0" smtClean="0">
                <a:latin typeface="Bradley Hand Bold"/>
                <a:cs typeface="Bradley Hand Bold"/>
              </a:rPr>
              <a:t>Wednesday</a:t>
            </a:r>
            <a:endParaRPr lang="en-US" sz="1500" dirty="0">
              <a:latin typeface="Bradley Hand Bold"/>
              <a:cs typeface="Bradley Hand Bold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1799640" y="1380620"/>
            <a:ext cx="118800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500" dirty="0" smtClean="0">
                <a:latin typeface="Bradley Hand Bold"/>
                <a:cs typeface="Bradley Hand Bold"/>
              </a:rPr>
              <a:t>Tuesday</a:t>
            </a:r>
            <a:endParaRPr lang="en-US" sz="1500" dirty="0">
              <a:latin typeface="Bradley Hand Bold"/>
              <a:cs typeface="Bradley Hand Bold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511074" y="1391086"/>
            <a:ext cx="118800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500" dirty="0" smtClean="0">
                <a:latin typeface="Bradley Hand Bold"/>
                <a:cs typeface="Bradley Hand Bold"/>
              </a:rPr>
              <a:t>Monday</a:t>
            </a:r>
            <a:endParaRPr lang="en-US" sz="1500" dirty="0">
              <a:latin typeface="Bradley Hand Bold"/>
              <a:cs typeface="Bradley Hand Bold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511074" y="2691628"/>
            <a:ext cx="3506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bg1"/>
                </a:solidFill>
                <a:latin typeface="Avenir Light"/>
                <a:cs typeface="Avenir Light"/>
              </a:rPr>
              <a:t>1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1799640" y="2690296"/>
            <a:ext cx="3506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bg1"/>
                </a:solidFill>
                <a:latin typeface="Avenir Light"/>
                <a:cs typeface="Avenir Light"/>
              </a:rPr>
              <a:t>2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3087550" y="2691628"/>
            <a:ext cx="3506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bg1"/>
                </a:solidFill>
                <a:latin typeface="Avenir Light"/>
                <a:cs typeface="Avenir Light"/>
              </a:rPr>
              <a:t>3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4359973" y="2690296"/>
            <a:ext cx="3506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bg1"/>
                </a:solidFill>
                <a:latin typeface="Avenir Light"/>
                <a:cs typeface="Avenir Light"/>
              </a:rPr>
              <a:t>4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5647883" y="2708020"/>
            <a:ext cx="3506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bg1"/>
                </a:solidFill>
                <a:latin typeface="Avenir Light"/>
                <a:cs typeface="Avenir Light"/>
              </a:rPr>
              <a:t>5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6935793" y="2690296"/>
            <a:ext cx="3506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bg1"/>
                </a:solidFill>
                <a:latin typeface="Avenir Light"/>
                <a:cs typeface="Avenir Light"/>
              </a:rPr>
              <a:t>6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8239189" y="2688964"/>
            <a:ext cx="3506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bg1"/>
                </a:solidFill>
                <a:latin typeface="Avenir Light"/>
                <a:cs typeface="Avenir Light"/>
              </a:rPr>
              <a:t>7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511074" y="3587773"/>
            <a:ext cx="3506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bg1"/>
                </a:solidFill>
                <a:latin typeface="Avenir Light"/>
                <a:cs typeface="Avenir Light"/>
              </a:rPr>
              <a:t>8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520960" y="4487052"/>
            <a:ext cx="3506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 smtClean="0">
                <a:solidFill>
                  <a:schemeClr val="bg1"/>
                </a:solidFill>
                <a:latin typeface="Avenir Light"/>
                <a:cs typeface="Avenir Light"/>
              </a:rPr>
              <a:t>15</a:t>
            </a:r>
            <a:endParaRPr lang="en-US" sz="1000" dirty="0">
              <a:solidFill>
                <a:schemeClr val="bg1"/>
              </a:solidFill>
              <a:latin typeface="Avenir Light"/>
              <a:cs typeface="Avenir Light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520960" y="5359963"/>
            <a:ext cx="3506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 smtClean="0">
                <a:solidFill>
                  <a:schemeClr val="bg1"/>
                </a:solidFill>
                <a:latin typeface="Avenir Light"/>
                <a:cs typeface="Avenir Light"/>
              </a:rPr>
              <a:t>22</a:t>
            </a:r>
            <a:endParaRPr lang="en-US" sz="1000" dirty="0">
              <a:solidFill>
                <a:schemeClr val="bg1"/>
              </a:solidFill>
              <a:latin typeface="Avenir Light"/>
              <a:cs typeface="Avenir Light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1809526" y="3587773"/>
            <a:ext cx="3506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bg1"/>
                </a:solidFill>
                <a:latin typeface="Avenir Light"/>
                <a:cs typeface="Avenir Light"/>
              </a:rPr>
              <a:t>9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3087550" y="3577860"/>
            <a:ext cx="3506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 smtClean="0">
                <a:solidFill>
                  <a:schemeClr val="bg1"/>
                </a:solidFill>
                <a:latin typeface="Avenir Light"/>
                <a:cs typeface="Avenir Light"/>
              </a:rPr>
              <a:t>10</a:t>
            </a:r>
            <a:endParaRPr lang="en-US" sz="1000" dirty="0">
              <a:solidFill>
                <a:schemeClr val="bg1"/>
              </a:solidFill>
              <a:latin typeface="Avenir Light"/>
              <a:cs typeface="Avenir Light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4375460" y="3587773"/>
            <a:ext cx="3506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 smtClean="0">
                <a:solidFill>
                  <a:schemeClr val="bg1"/>
                </a:solidFill>
                <a:latin typeface="Avenir Light"/>
                <a:cs typeface="Avenir Light"/>
              </a:rPr>
              <a:t>11</a:t>
            </a:r>
            <a:endParaRPr lang="en-US" sz="1000" dirty="0">
              <a:solidFill>
                <a:schemeClr val="bg1"/>
              </a:solidFill>
              <a:latin typeface="Avenir Light"/>
              <a:cs typeface="Avenir Light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5653485" y="3587773"/>
            <a:ext cx="3506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 smtClean="0">
                <a:solidFill>
                  <a:schemeClr val="bg1"/>
                </a:solidFill>
                <a:latin typeface="Avenir Light"/>
                <a:cs typeface="Avenir Light"/>
              </a:rPr>
              <a:t>12</a:t>
            </a:r>
            <a:endParaRPr lang="en-US" sz="1000" dirty="0">
              <a:solidFill>
                <a:schemeClr val="bg1"/>
              </a:solidFill>
              <a:latin typeface="Avenir Light"/>
              <a:cs typeface="Avenir Light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6935793" y="3581422"/>
            <a:ext cx="3506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 smtClean="0">
                <a:solidFill>
                  <a:schemeClr val="bg1"/>
                </a:solidFill>
                <a:latin typeface="Avenir Light"/>
                <a:cs typeface="Avenir Light"/>
              </a:rPr>
              <a:t>13</a:t>
            </a:r>
            <a:endParaRPr lang="en-US" sz="1000" dirty="0">
              <a:solidFill>
                <a:schemeClr val="bg1"/>
              </a:solidFill>
              <a:latin typeface="Avenir Light"/>
              <a:cs typeface="Avenir Light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8239189" y="3587773"/>
            <a:ext cx="3506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 smtClean="0">
                <a:solidFill>
                  <a:schemeClr val="bg1"/>
                </a:solidFill>
                <a:latin typeface="Avenir Light"/>
                <a:cs typeface="Avenir Light"/>
              </a:rPr>
              <a:t>14</a:t>
            </a:r>
            <a:endParaRPr lang="en-US" sz="1000" dirty="0">
              <a:solidFill>
                <a:schemeClr val="bg1"/>
              </a:solidFill>
              <a:latin typeface="Avenir Light"/>
              <a:cs typeface="Avenir Light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1809526" y="4487052"/>
            <a:ext cx="3506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 smtClean="0">
                <a:solidFill>
                  <a:schemeClr val="bg1"/>
                </a:solidFill>
                <a:latin typeface="Avenir Light"/>
                <a:cs typeface="Avenir Light"/>
              </a:rPr>
              <a:t>16</a:t>
            </a:r>
            <a:endParaRPr lang="en-US" sz="1000" dirty="0">
              <a:solidFill>
                <a:schemeClr val="bg1"/>
              </a:solidFill>
              <a:latin typeface="Avenir Light"/>
              <a:cs typeface="Avenir Light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3087550" y="4487052"/>
            <a:ext cx="3506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bg1"/>
                </a:solidFill>
                <a:latin typeface="Avenir Light"/>
                <a:cs typeface="Avenir Light"/>
              </a:rPr>
              <a:t>1</a:t>
            </a:r>
            <a:r>
              <a:rPr lang="en-US" sz="1000" dirty="0" smtClean="0">
                <a:solidFill>
                  <a:schemeClr val="bg1"/>
                </a:solidFill>
                <a:latin typeface="Avenir Light"/>
                <a:cs typeface="Avenir Light"/>
              </a:rPr>
              <a:t>7</a:t>
            </a:r>
            <a:endParaRPr lang="en-US" sz="1000" dirty="0">
              <a:solidFill>
                <a:schemeClr val="bg1"/>
              </a:solidFill>
              <a:latin typeface="Avenir Light"/>
              <a:cs typeface="Avenir Light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4375460" y="4487052"/>
            <a:ext cx="3506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 smtClean="0">
                <a:solidFill>
                  <a:schemeClr val="bg1"/>
                </a:solidFill>
                <a:latin typeface="Avenir Light"/>
                <a:cs typeface="Avenir Light"/>
              </a:rPr>
              <a:t>18</a:t>
            </a:r>
            <a:endParaRPr lang="en-US" sz="1000" dirty="0">
              <a:solidFill>
                <a:schemeClr val="bg1"/>
              </a:solidFill>
              <a:latin typeface="Avenir Light"/>
              <a:cs typeface="Avenir Light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5665843" y="4487052"/>
            <a:ext cx="3506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 smtClean="0">
                <a:solidFill>
                  <a:schemeClr val="bg1"/>
                </a:solidFill>
                <a:latin typeface="Avenir Light"/>
                <a:cs typeface="Avenir Light"/>
              </a:rPr>
              <a:t>19</a:t>
            </a:r>
            <a:endParaRPr lang="en-US" sz="1000" dirty="0">
              <a:solidFill>
                <a:schemeClr val="bg1"/>
              </a:solidFill>
              <a:latin typeface="Avenir Light"/>
              <a:cs typeface="Avenir Light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6932267" y="4487052"/>
            <a:ext cx="3506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 smtClean="0">
                <a:solidFill>
                  <a:schemeClr val="bg1"/>
                </a:solidFill>
                <a:latin typeface="Avenir Light"/>
                <a:cs typeface="Avenir Light"/>
              </a:rPr>
              <a:t>20</a:t>
            </a:r>
            <a:endParaRPr lang="en-US" sz="1000" dirty="0">
              <a:solidFill>
                <a:schemeClr val="bg1"/>
              </a:solidFill>
              <a:latin typeface="Avenir Light"/>
              <a:cs typeface="Avenir Light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8241008" y="4471177"/>
            <a:ext cx="3506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 smtClean="0">
                <a:solidFill>
                  <a:schemeClr val="bg1"/>
                </a:solidFill>
                <a:latin typeface="Avenir Light"/>
                <a:cs typeface="Avenir Light"/>
              </a:rPr>
              <a:t>21</a:t>
            </a:r>
            <a:endParaRPr lang="en-US" sz="1000" dirty="0">
              <a:solidFill>
                <a:schemeClr val="bg1"/>
              </a:solidFill>
              <a:latin typeface="Avenir Light"/>
              <a:cs typeface="Avenir Light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1809526" y="5359963"/>
            <a:ext cx="3506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 smtClean="0">
                <a:solidFill>
                  <a:schemeClr val="bg1"/>
                </a:solidFill>
                <a:latin typeface="Avenir Light"/>
                <a:cs typeface="Avenir Light"/>
              </a:rPr>
              <a:t>23</a:t>
            </a:r>
            <a:endParaRPr lang="en-US" sz="1000" dirty="0">
              <a:solidFill>
                <a:schemeClr val="bg1"/>
              </a:solidFill>
              <a:latin typeface="Avenir Light"/>
              <a:cs typeface="Avenir Light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3087550" y="5359963"/>
            <a:ext cx="3506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 smtClean="0">
                <a:solidFill>
                  <a:schemeClr val="bg1"/>
                </a:solidFill>
                <a:latin typeface="Avenir Light"/>
                <a:cs typeface="Avenir Light"/>
              </a:rPr>
              <a:t>24</a:t>
            </a:r>
            <a:endParaRPr lang="en-US" sz="1000" dirty="0">
              <a:solidFill>
                <a:schemeClr val="bg1"/>
              </a:solidFill>
              <a:latin typeface="Avenir Light"/>
              <a:cs typeface="Avenir Light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4359973" y="5359963"/>
            <a:ext cx="3506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 smtClean="0">
                <a:solidFill>
                  <a:schemeClr val="bg1"/>
                </a:solidFill>
                <a:latin typeface="Avenir Light"/>
                <a:cs typeface="Avenir Light"/>
              </a:rPr>
              <a:t>25</a:t>
            </a:r>
            <a:endParaRPr lang="en-US" sz="1000" dirty="0">
              <a:solidFill>
                <a:schemeClr val="bg1"/>
              </a:solidFill>
              <a:latin typeface="Avenir Light"/>
              <a:cs typeface="Avenir Light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5665843" y="5359963"/>
            <a:ext cx="3506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 smtClean="0">
                <a:solidFill>
                  <a:schemeClr val="bg1"/>
                </a:solidFill>
                <a:latin typeface="Avenir Light"/>
                <a:cs typeface="Avenir Light"/>
              </a:rPr>
              <a:t>26</a:t>
            </a:r>
            <a:endParaRPr lang="en-US" sz="1000" dirty="0">
              <a:solidFill>
                <a:schemeClr val="bg1"/>
              </a:solidFill>
              <a:latin typeface="Avenir Light"/>
              <a:cs typeface="Avenir Light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6971711" y="5359963"/>
            <a:ext cx="3506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 smtClean="0">
                <a:solidFill>
                  <a:schemeClr val="bg1"/>
                </a:solidFill>
                <a:latin typeface="Avenir Light"/>
                <a:cs typeface="Avenir Light"/>
              </a:rPr>
              <a:t>27</a:t>
            </a:r>
            <a:endParaRPr lang="en-US" sz="1000" dirty="0">
              <a:solidFill>
                <a:schemeClr val="bg1"/>
              </a:solidFill>
              <a:latin typeface="Avenir Light"/>
              <a:cs typeface="Avenir Light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8241008" y="5359738"/>
            <a:ext cx="3506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 smtClean="0">
                <a:solidFill>
                  <a:schemeClr val="bg1"/>
                </a:solidFill>
                <a:latin typeface="Avenir Light"/>
                <a:cs typeface="Avenir Light"/>
              </a:rPr>
              <a:t>28</a:t>
            </a:r>
            <a:endParaRPr lang="en-US" sz="1000" dirty="0">
              <a:solidFill>
                <a:schemeClr val="bg1"/>
              </a:solidFill>
              <a:latin typeface="Avenir Light"/>
              <a:cs typeface="Avenir Light"/>
            </a:endParaRPr>
          </a:p>
        </p:txBody>
      </p:sp>
      <p:sp>
        <p:nvSpPr>
          <p:cNvPr id="81" name="Oval 80"/>
          <p:cNvSpPr>
            <a:spLocks noChangeAspect="1"/>
          </p:cNvSpPr>
          <p:nvPr/>
        </p:nvSpPr>
        <p:spPr>
          <a:xfrm>
            <a:off x="458568" y="177603"/>
            <a:ext cx="1152000" cy="1152000"/>
          </a:xfrm>
          <a:prstGeom prst="ellipse">
            <a:avLst/>
          </a:prstGeom>
          <a:solidFill>
            <a:schemeClr val="bg1"/>
          </a:solidFill>
          <a:ln w="28575" cmpd="sng"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  <a:latin typeface="Avenir Black"/>
              <a:cs typeface="Avenir Black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1717352" y="253801"/>
            <a:ext cx="521491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200" dirty="0" smtClean="0">
                <a:solidFill>
                  <a:srgbClr val="FFFFFF"/>
                </a:solidFill>
                <a:latin typeface="Bradley Hand Bold"/>
                <a:cs typeface="Bradley Hand Bold"/>
              </a:rPr>
              <a:t>Active at Home</a:t>
            </a:r>
            <a:endParaRPr lang="en-US" sz="4200" dirty="0">
              <a:solidFill>
                <a:srgbClr val="FFFFFF"/>
              </a:solidFill>
              <a:latin typeface="Bradley Hand Bold"/>
              <a:cs typeface="Bradley Hand Bold"/>
            </a:endParaRPr>
          </a:p>
        </p:txBody>
      </p:sp>
      <p:pic>
        <p:nvPicPr>
          <p:cNvPr id="86" name="Picture 85" descr="np_home_680045_19233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693" y="485301"/>
            <a:ext cx="432000" cy="432000"/>
          </a:xfrm>
          <a:prstGeom prst="rect">
            <a:avLst/>
          </a:prstGeom>
        </p:spPr>
      </p:pic>
      <p:sp>
        <p:nvSpPr>
          <p:cNvPr id="87" name="Donut 86"/>
          <p:cNvSpPr>
            <a:spLocks noChangeAspect="1"/>
          </p:cNvSpPr>
          <p:nvPr/>
        </p:nvSpPr>
        <p:spPr>
          <a:xfrm>
            <a:off x="419839" y="129978"/>
            <a:ext cx="1224000" cy="1224000"/>
          </a:xfrm>
          <a:prstGeom prst="donut">
            <a:avLst>
              <a:gd name="adj" fmla="val 17859"/>
            </a:avLst>
          </a:prstGeom>
          <a:solidFill>
            <a:srgbClr val="4FAB36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92" name="TextBox 91"/>
          <p:cNvSpPr txBox="1"/>
          <p:nvPr/>
        </p:nvSpPr>
        <p:spPr>
          <a:xfrm>
            <a:off x="5678885" y="2025506"/>
            <a:ext cx="855266" cy="401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850" dirty="0" smtClean="0">
                <a:solidFill>
                  <a:srgbClr val="FFFFFF"/>
                </a:solidFill>
                <a:latin typeface="Avenir Light"/>
                <a:cs typeface="Avenir Light"/>
              </a:rPr>
              <a:t>Happy </a:t>
            </a:r>
            <a:br>
              <a:rPr lang="en-US" sz="850" dirty="0" smtClean="0">
                <a:solidFill>
                  <a:srgbClr val="FFFFFF"/>
                </a:solidFill>
                <a:latin typeface="Avenir Light"/>
                <a:cs typeface="Avenir Light"/>
              </a:rPr>
            </a:br>
            <a:r>
              <a:rPr lang="en-US" sz="850" dirty="0" smtClean="0">
                <a:solidFill>
                  <a:srgbClr val="FFFFFF"/>
                </a:solidFill>
                <a:latin typeface="Avenir Light"/>
                <a:cs typeface="Avenir Light"/>
              </a:rPr>
              <a:t>New Year!</a:t>
            </a:r>
            <a:endParaRPr lang="en-US" sz="850" dirty="0">
              <a:solidFill>
                <a:srgbClr val="FFFFFF"/>
              </a:solidFill>
              <a:latin typeface="Avenir Light"/>
              <a:cs typeface="Avenir Light"/>
            </a:endParaRPr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8828381" y="5778093"/>
            <a:ext cx="941387" cy="936625"/>
          </a:xfrm>
          <a:prstGeom prst="ellipse">
            <a:avLst/>
          </a:prstGeom>
          <a:solidFill>
            <a:schemeClr val="bg1"/>
          </a:solidFill>
          <a:ln w="3175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57151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98" name="Picture 97" descr="1. LOGO Final Confirmed - NOT TO BE CHANGED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3189" y="6114494"/>
            <a:ext cx="894088" cy="272961"/>
          </a:xfrm>
          <a:prstGeom prst="rect">
            <a:avLst/>
          </a:prstGeom>
        </p:spPr>
      </p:pic>
      <p:sp>
        <p:nvSpPr>
          <p:cNvPr id="101" name="TextBox 100"/>
          <p:cNvSpPr txBox="1"/>
          <p:nvPr/>
        </p:nvSpPr>
        <p:spPr>
          <a:xfrm>
            <a:off x="5665843" y="372713"/>
            <a:ext cx="3761346" cy="5293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 dirty="0" smtClean="0">
                <a:solidFill>
                  <a:schemeClr val="bg1"/>
                </a:solidFill>
                <a:latin typeface="Avenir Light"/>
                <a:cs typeface="Avenir Light"/>
              </a:rPr>
              <a:t>A timetable of PE </a:t>
            </a:r>
            <a:r>
              <a:rPr lang="en-US" sz="1200" dirty="0">
                <a:solidFill>
                  <a:schemeClr val="bg1"/>
                </a:solidFill>
                <a:latin typeface="Avenir Light"/>
                <a:cs typeface="Avenir Light"/>
              </a:rPr>
              <a:t>Home Learning </a:t>
            </a:r>
            <a:r>
              <a:rPr lang="en-US" sz="1200" dirty="0" smtClean="0">
                <a:solidFill>
                  <a:schemeClr val="bg1"/>
                </a:solidFill>
                <a:latin typeface="Avenir Light"/>
                <a:cs typeface="Avenir Light"/>
              </a:rPr>
              <a:t>Activities to take part in throughout February! </a:t>
            </a:r>
            <a:r>
              <a:rPr lang="en-US" sz="1200" dirty="0" smtClean="0">
                <a:solidFill>
                  <a:schemeClr val="bg1"/>
                </a:solidFill>
                <a:latin typeface="Avenir Black"/>
                <a:cs typeface="Avenir Black"/>
              </a:rPr>
              <a:t>#</a:t>
            </a:r>
            <a:r>
              <a:rPr lang="en-US" sz="1200" dirty="0" err="1" smtClean="0">
                <a:solidFill>
                  <a:schemeClr val="bg1"/>
                </a:solidFill>
                <a:latin typeface="Avenir Black"/>
                <a:cs typeface="Avenir Black"/>
              </a:rPr>
              <a:t>ActiveatHome</a:t>
            </a:r>
            <a:endParaRPr lang="en-US" sz="800" dirty="0">
              <a:solidFill>
                <a:schemeClr val="bg1"/>
              </a:solidFill>
              <a:latin typeface="Avenir Black"/>
              <a:cs typeface="Avenir Black"/>
            </a:endParaRPr>
          </a:p>
        </p:txBody>
      </p:sp>
      <p:sp>
        <p:nvSpPr>
          <p:cNvPr id="139" name="TextBox 138"/>
          <p:cNvSpPr txBox="1"/>
          <p:nvPr/>
        </p:nvSpPr>
        <p:spPr>
          <a:xfrm>
            <a:off x="603251" y="1932981"/>
            <a:ext cx="8809268" cy="3606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600" b="1">
                <a:solidFill>
                  <a:srgbClr val="FF0000"/>
                </a:solidFill>
                <a:latin typeface="Avenir Light"/>
                <a:cs typeface="Avenir Light"/>
              </a:rPr>
              <a:t>Complete on a daily basis and see how much you can do..</a:t>
            </a:r>
            <a:endParaRPr lang="en-US" sz="1000" b="1" dirty="0">
              <a:solidFill>
                <a:srgbClr val="FF0000"/>
              </a:solidFill>
              <a:latin typeface="Avenir Light"/>
              <a:cs typeface="Avenir Light"/>
            </a:endParaRPr>
          </a:p>
        </p:txBody>
      </p:sp>
    </p:spTree>
    <p:extLst>
      <p:ext uri="{BB962C8B-B14F-4D97-AF65-F5344CB8AC3E}">
        <p14:creationId xmlns:p14="http://schemas.microsoft.com/office/powerpoint/2010/main" val="2133111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450</TotalTime>
  <Words>68</Words>
  <Application>Microsoft Office PowerPoint</Application>
  <PresentationFormat>A4 Paper (210x297 mm)</PresentationFormat>
  <Paragraphs>39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Avenir Black</vt:lpstr>
      <vt:lpstr>Avenir Light</vt:lpstr>
      <vt:lpstr>Bradley Hand Bold</vt:lpstr>
      <vt:lpstr>Calibri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DAVID ROCK</dc:creator>
  <cp:lastModifiedBy>SStevens</cp:lastModifiedBy>
  <cp:revision>58</cp:revision>
  <cp:lastPrinted>2021-01-22T07:55:13Z</cp:lastPrinted>
  <dcterms:created xsi:type="dcterms:W3CDTF">2021-01-03T21:03:37Z</dcterms:created>
  <dcterms:modified xsi:type="dcterms:W3CDTF">2021-01-26T10:34:07Z</dcterms:modified>
</cp:coreProperties>
</file>